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組織図（シンプル型）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代表者 → 部門 の2階層。小規模事業者・個人事業向け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18304" y="1371600"/>
            <a:ext cx="2743200" cy="64008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718304" y="146304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代表取締役　山田　太郎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201168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371600" y="2286000"/>
            <a:ext cx="9418320" cy="36576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24912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71600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営業部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71616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718304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18304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製造部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427464" y="22860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74152" y="2560320"/>
            <a:ext cx="2743200" cy="64008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74152" y="26517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総務・経理部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03504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游ゴシック"/>
              </a:rPr>
              <a:t>※ 部門名・人数はダブルクリックして編集してください。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株式会社サンプル商事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1 / 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組織図（部門型）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代表者 → 部門 → 課・チーム の3階層。中規模組織向け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18304" y="1234440"/>
            <a:ext cx="2743200" cy="59436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718304" y="1280160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游ゴシック"/>
              </a:rPr>
              <a:t>代表取締役社長　山田　太郎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1828800"/>
            <a:ext cx="45720" cy="27432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914400" y="2103120"/>
            <a:ext cx="10332720" cy="36576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267712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14400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経営企画部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67712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14400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総務課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経理課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4400" y="466344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73659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人事課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71616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718304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18304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営業部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71616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718304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718304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第1営業課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18304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718304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第2営業課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884664" y="21031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531352" y="2331720"/>
            <a:ext cx="2743200" cy="54864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31352" y="237744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技術部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884664" y="2880360"/>
            <a:ext cx="45720" cy="18288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531352" y="310896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531352" y="318211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開発課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531352" y="3886200"/>
            <a:ext cx="2743200" cy="621792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531352" y="3959352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003A70"/>
                </a:solidFill>
                <a:latin typeface="游ゴシック"/>
              </a:rPr>
              <a:t>品質管理課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株式会社サンプル商事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2 / 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3A70"/>
                </a:solidFill>
                <a:latin typeface="游ゴシック"/>
              </a:rPr>
              <a:t>組織図（マトリクス型）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132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006FBA"/>
                </a:solidFill>
                <a:latin typeface="游ゴシック"/>
              </a:rPr>
              <a:t>事業部制×機能部門の一覧表。複数事業・プロジェクト制の会社向け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5156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2240280" cy="5440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269748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9748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経営企画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営業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7804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開発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418320" y="1463040"/>
            <a:ext cx="2240280" cy="544068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418320" y="1554480"/>
            <a:ext cx="2240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管理部門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00710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" y="214426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東日本事業部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9748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69748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担当：鈴木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3776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3776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担当：佐藤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7804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7804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担当：田中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18320" y="200710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418320" y="228142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担当：高橋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78434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292150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西日本事業部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69748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69748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担当：鈴木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93776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93776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担当：佐藤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7804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7804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担当：田中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418320" y="278434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418320" y="305866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担当：高橋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561588"/>
            <a:ext cx="2240280" cy="699516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57200" y="3698748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新規事業部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9748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69748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担当：鈴木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93776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93776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担当：佐藤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17804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17804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担当：田中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18320" y="3561588"/>
            <a:ext cx="2240280" cy="699516"/>
          </a:xfrm>
          <a:prstGeom prst="rect">
            <a:avLst/>
          </a:prstGeom>
          <a:solidFill>
            <a:srgbClr val="F0F5FF"/>
          </a:solidFill>
          <a:ln>
            <a:solidFill>
              <a:srgbClr val="99BB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418320" y="3835908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003A70"/>
                </a:solidFill>
                <a:latin typeface="游ゴシック"/>
              </a:rPr>
              <a:t>担当：高橋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8640" y="603504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游ゴシック"/>
              </a:rPr>
              <a:t>※ 事業部（行）と機能部門（列）が交差するセルに担当者・責任者を記入します。</a:t>
            </a:r>
          </a:p>
        </p:txBody>
      </p:sp>
      <p:sp>
        <p:nvSpPr>
          <p:cNvPr id="46" name="Rectangle 45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株式会社サンプル商事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3 /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