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組織図（シンプル型）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代表者 → 部門 の2階層。小規模事業者・個人事業向け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18304" y="1371600"/>
            <a:ext cx="2743200" cy="64008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718304" y="146304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代表取締役　○○　○○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201168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371600" y="2286000"/>
            <a:ext cx="9418320" cy="36576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24912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71600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【部門名1】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71616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718304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18304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【部門名2】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427464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74152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74152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【部門名3】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03504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游ゴシック"/>
              </a:rPr>
              <a:t>※ 部門名・人数はダブルクリックして編集してください。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○○○○株式会社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1 / 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組織図（部門型）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代表者 → 部門 → 課・チーム の3階層。中規模組織向け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18304" y="1234440"/>
            <a:ext cx="2743200" cy="59436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718304" y="12801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代表取締役社長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18288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914400" y="2103120"/>
            <a:ext cx="10332720" cy="36576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267712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14400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【部門名1】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67712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14400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【課1】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【課2】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" y="466344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73659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【課3】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71616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718304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18304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【部門名2】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71616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718304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718304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【課1】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18304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718304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【課2】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884664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531352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31352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【部門名3】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884664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531352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531352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【課1】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531352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531352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【課2】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○○○○株式会社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2 / 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組織図（マトリクス型）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事業部制×機能部門の一覧表。複数事業・プロジェクト制の会社向け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2240280" cy="5440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69748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9748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経営企画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営業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7804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開発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41832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41832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管理部門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00710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" y="214426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A事業部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9748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69748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3776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3776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7804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7804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1832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41832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78434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292150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B事業部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69748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69748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93776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93776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7804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7804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41832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41832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56158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57200" y="369874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C事業部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9748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69748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93776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93776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17804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17804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1832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41832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担当：○○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8640" y="603504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游ゴシック"/>
              </a:rPr>
              <a:t>※ 事業部（行）と機能部門（列）が交差するセルに担当者・責任者を記入します。</a:t>
            </a:r>
          </a:p>
        </p:txBody>
      </p:sp>
      <p:sp>
        <p:nvSpPr>
          <p:cNvPr id="46" name="Rectangle 45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○○○○株式会社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3 /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